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 af 20 · 20 sekunder · ca. 42–47 ord
Skriv her, hvad du siger til dette billede. Læs det højt med et ur: bliver du ikke færdig på 20 sekunder, skal der skæres ord væk — ikke tales hurtigere.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CHAKUCHA">
    <p:bg>
      <p:bgPr>
        <a:solidFill>
          <a:srgbClr val="1014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400">
                <a:solidFill>
                  <a:srgbClr val="8A93A3"/>
                </a:solidFill>
              </a:defRPr>
            </a:lvl1pPr>
          </a:lstStyle>
          <a:p>
            <a:r>
              <a:rPr lang="da-DK" dirty="0"/>
              <a:t>Indsæt billede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lede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da-DK" dirty="0"/>
          </a:p>
        </p:txBody>
      </p:sp>
    </p:spTree>
  </p:cSld>
  <p:clrMapOvr>
    <a:masterClrMapping/>
  </p:clrMapOvr>
  <p:transition spd="med" advClick="0" advTm="2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Pecha Kucha · skabelon</dc:title>
  <dc:subject>20 slides a 20 sekunder</dc:subject>
  <dc:creator>Mibelibsen · 9. klasse</dc:creator>
  <cp:lastModifiedBy>Mibelibsen · 9. klasse</cp:lastModifiedBy>
  <cp:revision>1</cp:revision>
  <dcterms:created xsi:type="dcterms:W3CDTF">2026-10-20T12:50:22Z</dcterms:created>
  <dcterms:modified xsi:type="dcterms:W3CDTF">2026-10-20T12:50:22Z</dcterms:modified>
</cp:coreProperties>
</file>